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C61008E6-07EE-48AF-AF88-B191CCB4234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E3EE5-15E3-499C-9EDC-3614666292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6930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EE858-7C32-418C-B4B5-F27056EB5E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0915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2539A-9CA4-4BC2-9895-0E3D3A6E81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8957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B98C2-E76A-47CD-9ACA-AF364FB693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3790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AE3DE-FE82-4C7B-BE97-341A0E7444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7897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8D089-5619-4E26-ADBA-0923759BA6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4408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06102-CD2F-46EC-AB4C-F5711CC4C1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7929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8B99A-0966-4EF9-ABCC-140A9B1C92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0625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266DB-FC54-4596-8A32-0ECCFE0590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1308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1AAEF-700B-4384-B72A-274AE2FB56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3852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ru-RU" altLang="ru-RU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 altLang="ru-RU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C9BA1949-7394-4DE0-A1C7-A4C2906BF2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228600" y="620688"/>
            <a:ext cx="7772400" cy="2503512"/>
          </a:xfrm>
          <a:solidFill>
            <a:schemeClr val="accent5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Психологическая поддержка родителей учеников, участвующих в  ЕГЭ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4211960" y="3581400"/>
            <a:ext cx="3103240" cy="2871936"/>
          </a:xfrm>
        </p:spPr>
        <p:txBody>
          <a:bodyPr/>
          <a:lstStyle/>
          <a:p>
            <a:pPr algn="r"/>
            <a:r>
              <a:rPr lang="ru-RU" sz="2000" dirty="0" smtClean="0"/>
              <a:t>…каждый кто сдает экзамены, независимо от их результата, постигает самую важную в жизни науку умение не сдаваться в трудной ситуации.</a:t>
            </a:r>
          </a:p>
          <a:p>
            <a:pPr algn="l"/>
            <a:endParaRPr lang="ru-RU" sz="2000" dirty="0"/>
          </a:p>
          <a:p>
            <a:pPr algn="l"/>
            <a:endParaRPr lang="ru-RU" sz="2000" dirty="0" smtClean="0"/>
          </a:p>
          <a:p>
            <a:pPr algn="l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0285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38762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Что создает волнение перед экзаменом?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132856"/>
            <a:ext cx="7772400" cy="3886944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СТРАХ – «А ВДРУГ НЕ СДАМ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2. НЕДОСТАТОК ПОДГОТОВКИ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3. ВОЛНЕНИЕ ОКРУЖАЮЩИХ. </a:t>
            </a:r>
          </a:p>
        </p:txBody>
      </p:sp>
    </p:spTree>
    <p:extLst>
      <p:ext uri="{BB962C8B-B14F-4D97-AF65-F5344CB8AC3E}">
        <p14:creationId xmlns:p14="http://schemas.microsoft.com/office/powerpoint/2010/main" xmlns="" val="37459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38762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Как победить ТРЕВОЖНОСТЬ?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 smtClean="0"/>
              <a:t>Приспособление к окружающей среде</a:t>
            </a:r>
          </a:p>
          <a:p>
            <a:r>
              <a:rPr lang="ru-RU" dirty="0" smtClean="0"/>
              <a:t> Установка на успех</a:t>
            </a:r>
          </a:p>
          <a:p>
            <a:r>
              <a:rPr lang="ru-RU" dirty="0" smtClean="0"/>
              <a:t> Переименование</a:t>
            </a:r>
          </a:p>
          <a:p>
            <a:r>
              <a:rPr lang="ru-RU" dirty="0" smtClean="0"/>
              <a:t>Обсуждение возможных непредсказуемых стрессовых ситуаций на экзамене</a:t>
            </a:r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2768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21488" cy="158417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dirty="0"/>
              <a:t>Чем вы можете помочь своему ребенку в сложный период подготовки и сдачи экзамена?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Собрать информацию о процессе проведения экзамена 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chemeClr val="accent3">
                    <a:lumMod val="10000"/>
                  </a:schemeClr>
                </a:solidFill>
              </a:rPr>
              <a:t>Проявлять </a:t>
            </a:r>
            <a:r>
              <a:rPr lang="ru-RU" dirty="0" smtClean="0">
                <a:solidFill>
                  <a:schemeClr val="accent3">
                    <a:lumMod val="10000"/>
                  </a:schemeClr>
                </a:solidFill>
              </a:rPr>
              <a:t>понимание, любовь </a:t>
            </a:r>
            <a:r>
              <a:rPr lang="ru-RU" dirty="0">
                <a:solidFill>
                  <a:schemeClr val="accent3">
                    <a:lumMod val="10000"/>
                  </a:schemeClr>
                </a:solidFill>
              </a:rPr>
              <a:t>и </a:t>
            </a:r>
            <a:r>
              <a:rPr lang="ru-RU" dirty="0" smtClean="0">
                <a:solidFill>
                  <a:schemeClr val="accent3">
                    <a:lumMod val="10000"/>
                  </a:schemeClr>
                </a:solidFill>
              </a:rPr>
              <a:t>терпение, оказывать </a:t>
            </a:r>
            <a:r>
              <a:rPr lang="ru-RU" dirty="0">
                <a:solidFill>
                  <a:schemeClr val="accent3">
                    <a:lumMod val="10000"/>
                  </a:schemeClr>
                </a:solidFill>
              </a:rPr>
              <a:t>поддержку, верить в его силы</a:t>
            </a:r>
            <a:r>
              <a:rPr lang="ru-RU" dirty="0"/>
              <a:t>… </a:t>
            </a:r>
            <a:endParaRPr lang="ru-RU" dirty="0" smtClean="0"/>
          </a:p>
          <a:p>
            <a:r>
              <a:rPr lang="ru-RU" dirty="0"/>
              <a:t> </a:t>
            </a:r>
            <a:r>
              <a:rPr lang="ru-RU" dirty="0">
                <a:solidFill>
                  <a:srgbClr val="FF0000"/>
                </a:solidFill>
              </a:rPr>
              <a:t>Откажитесь от упреков, доверяйте </a:t>
            </a:r>
            <a:r>
              <a:rPr lang="ru-RU" dirty="0" smtClean="0">
                <a:solidFill>
                  <a:srgbClr val="FF0000"/>
                </a:solidFill>
              </a:rPr>
              <a:t>ребенку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04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dirty="0" smtClean="0"/>
              <a:t>Чем вы можете помочь своему ребенку во время подготовки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…хочет работать под музыку, не надо этому препятствовать, только договоритесь, чтобы это была музыка без слов</a:t>
            </a:r>
          </a:p>
          <a:p>
            <a:r>
              <a:rPr lang="ru-RU" sz="2400" dirty="0" smtClean="0"/>
              <a:t>во время подготовки к экзамену сделайте так, чтобы в комнате пахло лимоном (искусственные </a:t>
            </a:r>
            <a:r>
              <a:rPr lang="ru-RU" sz="2400" dirty="0" err="1" smtClean="0"/>
              <a:t>ароматизаторы</a:t>
            </a:r>
            <a:r>
              <a:rPr lang="ru-RU" sz="2400" dirty="0" smtClean="0"/>
              <a:t> не подходят) </a:t>
            </a:r>
          </a:p>
          <a:p>
            <a:r>
              <a:rPr lang="ru-RU" sz="2400" dirty="0" smtClean="0"/>
              <a:t> Вместе определите, «жаворонок» выпускник или «сова»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 Утром и Днем можно (и нужно) заниматься и «совам», и «жаворонкам». </a:t>
            </a:r>
          </a:p>
        </p:txBody>
      </p:sp>
    </p:spTree>
    <p:extLst>
      <p:ext uri="{BB962C8B-B14F-4D97-AF65-F5344CB8AC3E}">
        <p14:creationId xmlns:p14="http://schemas.microsoft.com/office/powerpoint/2010/main" xmlns="" val="28591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..необходимо помнить..…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Человек устроен так, что результативно может удерживать свое внимание на чем-либо, не более 40 минут.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Пик внимания и усвояемости материала приходится где-то после 20 минут с начала занятия. </a:t>
            </a:r>
          </a:p>
          <a:p>
            <a:r>
              <a:rPr lang="ru-RU" dirty="0" smtClean="0"/>
              <a:t>Ученые-психологи утверждают, что самое оптимальное время занятий - 30 минут.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38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Поведение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С</a:t>
            </a:r>
            <a:r>
              <a:rPr lang="ru-RU" sz="2400" dirty="0" smtClean="0"/>
              <a:t>оздать оптимальные комфортные условия для подготовки ребенка и... не мешать ему</a:t>
            </a:r>
          </a:p>
          <a:p>
            <a:r>
              <a:rPr lang="ru-RU" sz="2400" dirty="0" smtClean="0"/>
              <a:t>Поощрение, поддержка, реальная помощь</a:t>
            </a:r>
          </a:p>
          <a:p>
            <a:r>
              <a:rPr lang="ru-RU" sz="2400" dirty="0" smtClean="0"/>
              <a:t>Не запугивайте ребенка, не напоминайте ему о сложности и ответственности предстоящих экзаменов</a:t>
            </a:r>
          </a:p>
          <a:p>
            <a:r>
              <a:rPr lang="ru-RU" sz="2400" dirty="0" smtClean="0"/>
              <a:t>Очень важно скорректировать ожидания выпускника</a:t>
            </a:r>
          </a:p>
          <a:p>
            <a:r>
              <a:rPr lang="ru-RU" sz="2400" dirty="0" smtClean="0"/>
              <a:t>Независимо от результата экзамена, часто, щедро и от всей души говорите ему о том, что он (она) - самый(</a:t>
            </a:r>
            <a:r>
              <a:rPr lang="ru-RU" sz="2400" dirty="0" err="1" smtClean="0"/>
              <a:t>ая</a:t>
            </a:r>
            <a:r>
              <a:rPr lang="ru-RU" sz="2400" dirty="0" smtClean="0"/>
              <a:t>) любимый(</a:t>
            </a:r>
            <a:r>
              <a:rPr lang="ru-RU" sz="2400" dirty="0" err="1" smtClean="0"/>
              <a:t>ая</a:t>
            </a:r>
            <a:r>
              <a:rPr lang="ru-RU" sz="2400" dirty="0" smtClean="0"/>
              <a:t>), и что все у него (неё) в жизни получится!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45334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2467744"/>
          </a:xfr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Спасибо за внимание ! Ни пуха, ни пера…!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598" y="5157191"/>
            <a:ext cx="7760786" cy="1368153"/>
          </a:xfrm>
        </p:spPr>
      </p:pic>
    </p:spTree>
    <p:extLst>
      <p:ext uri="{BB962C8B-B14F-4D97-AF65-F5344CB8AC3E}">
        <p14:creationId xmlns:p14="http://schemas.microsoft.com/office/powerpoint/2010/main" xmlns="" val="257426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аблон оформления «Тетрадь в клетку»">
  <a:themeElements>
    <a:clrScheme name="Тема Office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148</TotalTime>
  <Words>298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Шаблон оформления «Тетрадь в клетку»</vt:lpstr>
      <vt:lpstr>Психологическая поддержка родителей учеников, участвующих в  ЕГЭ</vt:lpstr>
      <vt:lpstr>Что создает волнение перед экзаменом? </vt:lpstr>
      <vt:lpstr>Как победить ТРЕВОЖНОСТЬ?</vt:lpstr>
      <vt:lpstr>Чем вы можете помочь своему ребенку в сложный период подготовки и сдачи экзамена?</vt:lpstr>
      <vt:lpstr>Чем вы можете помочь своему ребенку во время подготовки</vt:lpstr>
      <vt:lpstr>..необходимо помнить..… </vt:lpstr>
      <vt:lpstr>Поведение родителей</vt:lpstr>
      <vt:lpstr>Спасибо за внимание ! Ни пуха, ни пера…!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поддержка родителей учеников, участвующих В ЕГЭ</dc:title>
  <dc:creator>Рамиля</dc:creator>
  <cp:lastModifiedBy>Гуля</cp:lastModifiedBy>
  <cp:revision>9</cp:revision>
  <dcterms:created xsi:type="dcterms:W3CDTF">2016-10-18T09:42:21Z</dcterms:created>
  <dcterms:modified xsi:type="dcterms:W3CDTF">2016-10-21T14:29:08Z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TC010690641049</vt:lpwstr>
  </property>
</Properties>
</file>